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78" r:id="rId7"/>
    <p:sldId id="267" r:id="rId8"/>
    <p:sldId id="276" r:id="rId9"/>
    <p:sldId id="268" r:id="rId10"/>
    <p:sldId id="271" r:id="rId11"/>
    <p:sldId id="269" r:id="rId12"/>
    <p:sldId id="270" r:id="rId13"/>
    <p:sldId id="272" r:id="rId14"/>
    <p:sldId id="274" r:id="rId15"/>
    <p:sldId id="279" r:id="rId16"/>
    <p:sldId id="273" r:id="rId17"/>
    <p:sldId id="275" r:id="rId18"/>
    <p:sldId id="266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309"/>
    <a:srgbClr val="418E03"/>
    <a:srgbClr val="F5F8FA"/>
    <a:srgbClr val="F6F9FB"/>
    <a:srgbClr val="63C98C"/>
    <a:srgbClr val="E43802"/>
    <a:srgbClr val="B73C05"/>
    <a:srgbClr val="FC5308"/>
    <a:srgbClr val="FFFFFF"/>
    <a:srgbClr val="E5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533" autoAdjust="0"/>
  </p:normalViewPr>
  <p:slideViewPr>
    <p:cSldViewPr snapToGrid="0">
      <p:cViewPr varScale="1">
        <p:scale>
          <a:sx n="114" d="100"/>
          <a:sy n="114" d="100"/>
        </p:scale>
        <p:origin x="106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2.m4a"/><Relationship Id="rId7" Type="http://schemas.openxmlformats.org/officeDocument/2006/relationships/image" Target="../media/image19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7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7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8.m4a"/><Relationship Id="rId7" Type="http://schemas.openxmlformats.org/officeDocument/2006/relationships/image" Target="../media/image29.jpe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8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0097" y="1408670"/>
            <a:ext cx="7004052" cy="210888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800" dirty="0" smtClean="0"/>
              <a:t>Развитие речи детей дошкольного возраста</a:t>
            </a:r>
            <a:br>
              <a:rPr lang="ru-RU" sz="4800" dirty="0" smtClean="0"/>
            </a:br>
            <a:r>
              <a:rPr lang="ru-RU" sz="4800" dirty="0" smtClean="0"/>
              <a:t>в игровой деятельности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62302" y="3810220"/>
            <a:ext cx="4681603" cy="11242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418E03"/>
                </a:solidFill>
              </a:rPr>
              <a:t>Воспитатель подготовительной группы «Непоседы»  Елена Ивановна Лях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418E03"/>
                </a:solidFill>
              </a:rPr>
              <a:t>(</a:t>
            </a:r>
            <a:r>
              <a:rPr lang="ru-RU" dirty="0" smtClean="0"/>
              <a:t>из опыта работы)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31">
        <p14:prism/>
      </p:transition>
    </mc:Choice>
    <mc:Fallback xmlns="">
      <p:transition spd="slow" advTm="7031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7924" y="823670"/>
            <a:ext cx="3871784" cy="154059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«Космическая пища»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Полезная и вредная пища, что возьмет с собой космонавт?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i.mycdn.me/i?r=AyH4iRPQ2q0otWIFepML2LxRRAtiB7KgVyCnSlEqey2gB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85" y="823669"/>
            <a:ext cx="3095453" cy="412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s://i.mycdn.me/i?r=AyH4iRPQ2q0otWIFepML2LxRuvd9JW8_Ket17PKhzHbk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98" y="2075938"/>
            <a:ext cx="2586681" cy="3448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20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3654" y="642553"/>
            <a:ext cx="4333102" cy="13427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Игры на развитие дыхания: «Накорми обезьянку»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«Воздушный футбол»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i.mycdn.me/i?r=AyH4iRPQ2q0otWIFepML2LxR04qghONxs-WtYKGzn6YP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37" y="2107604"/>
            <a:ext cx="3897819" cy="3111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s://i.mycdn.me/i?r=AyH4iRPQ2q0otWIFepML2LxReRz-LKXPO-kkHJpQ9-Uy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828" y="484638"/>
            <a:ext cx="2139810" cy="2853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i.mycdn.me/i?r=AyH4iRPQ2q0otWIFepML2LxRjUJoxmTxek1r-HJ97w9aG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31" y="2982098"/>
            <a:ext cx="1739814" cy="2370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59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495" y="914401"/>
            <a:ext cx="4226009" cy="8402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Игра для развития мелкой  моторики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931243" y="815546"/>
            <a:ext cx="3163330" cy="93911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«Скрепки и цифры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i.mycdn.me/i?r=AyH4iRPQ2q0otWIFepML2LxRay5c9A-zVRQOcLQGv0NoF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61" y="2010471"/>
            <a:ext cx="2558134" cy="34108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mycdn.me/i?r=AyH4iRPQ2q0otWIFepML2LxR8ULLYS9NCAxje0bTaav2J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68" y="1860951"/>
            <a:ext cx="2510566" cy="3347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15546" y="1070919"/>
            <a:ext cx="3838831" cy="9803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000" dirty="0" smtClean="0"/>
              <a:t>Сюжетно –ролевые игры</a:t>
            </a:r>
            <a:endParaRPr lang="ru-RU" sz="2000" dirty="0"/>
          </a:p>
        </p:txBody>
      </p:sp>
      <p:pic>
        <p:nvPicPr>
          <p:cNvPr id="7170" name="Picture 2" descr="https://i.mycdn.me/i?r=AyH4iRPQ2q0otWIFepML2LxRY3Gt_O7GRCxB6CKv-t9fU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1" y="1971119"/>
            <a:ext cx="3851168" cy="288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mycdn.me/i?r=AyH4iRPQ2q0otWIFepML2LxRgXy4zIqb30HdMzV9oe7i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41" y="1070919"/>
            <a:ext cx="3221021" cy="429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95377" y="757881"/>
            <a:ext cx="3247109" cy="9803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Кукольный театр мастерим сами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i.mycdn.me/i?r=AyH4iRPQ2q0otWIFepML2LxRXGUxXUWFd191_PG9iXLp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10" y="1738185"/>
            <a:ext cx="3065876" cy="4087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mycdn.me/i?r=AyH4iRPQ2q0otWIFepML2LxR-ERc9B6147XtpRk7qjeJ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81" y="1140903"/>
            <a:ext cx="3133736" cy="4178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45578" y="1367406"/>
            <a:ext cx="5394121" cy="3565322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609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3575221" y="947351"/>
            <a:ext cx="3204519" cy="4011826"/>
          </a:xfrm>
        </p:spPr>
        <p:txBody>
          <a:bodyPr/>
          <a:lstStyle/>
          <a:p>
            <a:r>
              <a:rPr lang="ru-RU" sz="3200" dirty="0" smtClean="0"/>
              <a:t>«</a:t>
            </a:r>
            <a:r>
              <a:rPr lang="ru-RU" sz="3200" dirty="0" smtClean="0">
                <a:solidFill>
                  <a:schemeClr val="tx1"/>
                </a:solidFill>
              </a:rPr>
              <a:t>Четвертый лишний»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Цель: закреплять умение выделять общий признак, развивать способность  к обобщению.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.mycdn.me/i?r=AyH4iRPQ2q0otWIFepML2LxRRivWPa9IqNnJB-2pn83_w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76" y="1171743"/>
            <a:ext cx="2672281" cy="3563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mycdn.me/i?r=AyH4iRPQ2q0otWIFepML2LxRu5GtY6u-OkpFIAzoywryQ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1060546"/>
            <a:ext cx="2627411" cy="3503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11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657">
        <p14:prism/>
      </p:transition>
    </mc:Choice>
    <mc:Fallback xmlns="">
      <p:transition spd="slow" advTm="36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230" y="1655770"/>
            <a:ext cx="3204546" cy="24478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873578" y="930876"/>
            <a:ext cx="3155340" cy="142179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Составляем рассказ по </a:t>
            </a:r>
            <a:r>
              <a:rPr lang="ru-RU" sz="2800" dirty="0" err="1" smtClean="0">
                <a:solidFill>
                  <a:schemeClr val="tx1"/>
                </a:solidFill>
              </a:rPr>
              <a:t>мнемотаблицам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.mycdn.me/i?r=AyH4iRPQ2q0otWIFepML2LxR35W08pFzTARBvWm-XTIG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73" y="1041989"/>
            <a:ext cx="2987203" cy="3982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8KBnYERmSe6BKvWwFOcPz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16" y="2352675"/>
            <a:ext cx="3643148" cy="2732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0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5">
        <p14:prism/>
      </p:transition>
    </mc:Choice>
    <mc:Fallback xmlns="">
      <p:transition spd="slow" advTm="1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432896"/>
            <a:ext cx="7663374" cy="5747529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0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608">
        <p14:prism/>
      </p:transition>
    </mc:Choice>
    <mc:Fallback xmlns="">
      <p:transition spd="slow" advTm="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5"/>
          </p:nvPr>
        </p:nvSpPr>
        <p:spPr>
          <a:xfrm>
            <a:off x="5733535" y="733168"/>
            <a:ext cx="3501081" cy="2314832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Игровой самомассаж с элементами пальчиковой гимнастики способствует активности речи, познавательной деятельности, развивает мелкую моторику пальцев рук.</a:t>
            </a:r>
          </a:p>
        </p:txBody>
      </p:sp>
      <p:pic>
        <p:nvPicPr>
          <p:cNvPr id="1028" name="Picture 4" descr="https://i.mycdn.me/i?r=AyH4iRPQ2q0otWIFepML2LxRrbFop-yb_8Gr9FkGo186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25" y="3122141"/>
            <a:ext cx="2267498" cy="302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mycdn.me/i?r=AyH4iRPQ2q0otWIFepML2LxR6mLFIBDg3LqnmjmTiGNCw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6" y="1070919"/>
            <a:ext cx="4250723" cy="3188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2">
        <p14:flythrough/>
      </p:transition>
    </mc:Choice>
    <mc:Fallback xmlns="">
      <p:transition spd="slow" advTm="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1" y="679430"/>
            <a:ext cx="7602683" cy="5758089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2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645">
        <p14:prism/>
      </p:transition>
    </mc:Choice>
    <mc:Fallback xmlns="">
      <p:transition spd="slow" advTm="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54099" y="790231"/>
            <a:ext cx="3979220" cy="8453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«Речевой центр»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Picture 8" descr="https://i.mycdn.me/i?r=AyH4iRPQ2q0otWIFepML2LxRV4vbWKhFEF7eG8IvE-8P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66" y="965667"/>
            <a:ext cx="3043766" cy="4058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mycdn.me/i?r=AyH4iRPQ2q0otWIFepML2LxRgRt2vYYzDOHlU6yNdmV5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04" y="1552753"/>
            <a:ext cx="2952507" cy="3936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2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642">
        <p14:prism/>
      </p:transition>
    </mc:Choice>
    <mc:Fallback xmlns="">
      <p:transition spd="slow" advTm="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/>
          <p:cNvSpPr txBox="1">
            <a:spLocks/>
          </p:cNvSpPr>
          <p:nvPr/>
        </p:nvSpPr>
        <p:spPr>
          <a:xfrm>
            <a:off x="5796298" y="724930"/>
            <a:ext cx="3471270" cy="217479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Игра «Что приготовили?» (варим, маринуем)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Из слив какой компот? –сливовый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Варенье какое?- сливовое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Помидоры 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какие? Маринованные и т.д.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i.mycdn.me/i?r=AyH4iRPQ2q0otWIFepML2LxRWgyU-MHGRzABILxjq19bS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6" y="958367"/>
            <a:ext cx="4018038" cy="535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i.mycdn.me/i?r=AyH4iRPQ2q0otWIFepML2LxRWIOxZildYlE37oO4las0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91" y="2899720"/>
            <a:ext cx="3101535" cy="3651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8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269">
        <p14:prism/>
      </p:transition>
    </mc:Choice>
    <mc:Fallback xmlns="">
      <p:transition spd="slow" advTm="2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yH4iRPQ2q0otWIFepML2LxRxouDVVqowS-7YEUnX5lW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9" y="976639"/>
            <a:ext cx="2447733" cy="326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yH4iRPQ2q0otWIFepML2LxRw1K52_ybAmDhHzYKanb2r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83" y="976639"/>
            <a:ext cx="2906585" cy="3875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yH4iRPQ2q0otWIFepML2LxRoZoONX1T2FzZaooE6ykBN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48" y="2211549"/>
            <a:ext cx="2539778" cy="3386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"/>
</p:tagLst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5D6283-8099-4818-9D7A-517629D8A93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2547570a-e5f4-4946-a4c3-82580e42479e"/>
    <ds:schemaRef ds:uri="6ee78bd2-4339-4042-adc0-bcc646419980"/>
  </ds:schemaRefs>
</ds:datastoreItem>
</file>

<file path=customXml/itemProps2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Пазл</Template>
  <TotalTime>0</TotalTime>
  <Words>114</Words>
  <Application>Microsoft Office PowerPoint</Application>
  <PresentationFormat>Лист A4 (210x297 мм)</PresentationFormat>
  <Paragraphs>21</Paragraphs>
  <Slides>15</Slides>
  <Notes>1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Roboto Cn</vt:lpstr>
      <vt:lpstr>Segoe UI</vt:lpstr>
      <vt:lpstr>Segoe UI Historic</vt:lpstr>
      <vt:lpstr>Segoe UI Light</vt:lpstr>
      <vt:lpstr>Тема1</vt:lpstr>
      <vt:lpstr>Развитие речи детей дошкольного возраста в игровой деятельности </vt:lpstr>
      <vt:lpstr>«Четвертый лишний» Цель: закреплять умение выделять общий признак, развивать способность  к обобщению.</vt:lpstr>
      <vt:lpstr>Презентация PowerPoint</vt:lpstr>
      <vt:lpstr>Презентация PowerPoint</vt:lpstr>
      <vt:lpstr>Презентация PowerPoint</vt:lpstr>
      <vt:lpstr>Презентация PowerPoint</vt:lpstr>
      <vt:lpstr>«Речевой центр»</vt:lpstr>
      <vt:lpstr>Презентация PowerPoint</vt:lpstr>
      <vt:lpstr>Презентация PowerPoint</vt:lpstr>
      <vt:lpstr>«Космическая пища» Полезная и вредная пища, что возьмет с собой космонавт?</vt:lpstr>
      <vt:lpstr>Игры на развитие дыхания: «Накорми обезьянку» «Воздушный футбол»</vt:lpstr>
      <vt:lpstr>Игра для развития мелкой  моторики</vt:lpstr>
      <vt:lpstr>Сюжетно –ролевые игры</vt:lpstr>
      <vt:lpstr>Кукольный театр мастерим сами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2019-10-15T16:49:12Z</dcterms:created>
  <dcterms:modified xsi:type="dcterms:W3CDTF">2019-10-20T15:23:44Z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